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Flood Resilience with Cloud Tech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cities, empowering communities. The future of flood management is here.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521256"/>
            <a:ext cx="6896576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Urban Flooding: A Growing Crisis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3416" y="1363028"/>
            <a:ext cx="7817168" cy="107477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852964" y="1552575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Economic Impact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52964" y="1945005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$40 billion damage yearly in US cities (NOAA)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3416" y="2627352"/>
            <a:ext cx="7817168" cy="107477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852964" y="2816900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Rising Incidence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2964" y="3209330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78% increase in urban floods since 2000 (US EPA)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3416" y="3891677"/>
            <a:ext cx="7817168" cy="1813917"/>
          </a:xfrm>
          <a:prstGeom prst="roundRect">
            <a:avLst>
              <a:gd name="adj" fmla="val 15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852964" y="4081224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Root Causes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2964" y="4473654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Aging infrastructure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52964" y="4843224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Climate change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52964" y="5212794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Rapid urbanization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3416" y="5895142"/>
            <a:ext cx="7817168" cy="1813917"/>
          </a:xfrm>
          <a:prstGeom prst="roundRect">
            <a:avLst>
              <a:gd name="adj" fmla="val 1568"/>
            </a:avLst>
          </a:prstGeom>
          <a:solidFill>
            <a:srgbClr val="444752"/>
          </a:solidFill>
          <a:ln/>
        </p:spPr>
      </p:sp>
      <p:sp>
        <p:nvSpPr>
          <p:cNvPr id="16" name="Text 13"/>
          <p:cNvSpPr/>
          <p:nvPr/>
        </p:nvSpPr>
        <p:spPr>
          <a:xfrm>
            <a:off x="852964" y="6084689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Severe Impacts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52964" y="6477119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Economic losses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52964" y="6846689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Displacement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52964" y="7216259"/>
            <a:ext cx="743807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 risks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733" y="597813"/>
            <a:ext cx="7623334" cy="1916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Cloud-Optimized GeoTIFFs (COGs): Revolutionizing Flood Mapping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6733" y="2840355"/>
            <a:ext cx="488752" cy="48875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952655" y="2915007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are COGs?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952655" y="3364706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Geospatial data for efficient cloud access and use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6733" y="4146828"/>
            <a:ext cx="488752" cy="48875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952655" y="4221480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Benefits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52655" y="4671179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Faster processing, lower storage costs, high scalability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6733" y="5453301"/>
            <a:ext cx="488752" cy="48875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952655" y="5527953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 Format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952655" y="5977652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interoperability across platforms and tools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6733" y="6759773"/>
            <a:ext cx="488752" cy="48875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952655" y="6834426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52655" y="7284125"/>
            <a:ext cx="691741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Processes data 10x faster than traditional methods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619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Flood Resilience: A Cloud-Based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252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637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Satellites: Landsat, Sentinel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13534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Sensors &amp; IoT devices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230053" y="3972520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Processing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30053" y="45637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AWS, Google Cloud, Azure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541353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Scalable computing power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3972520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Dashboards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2381" y="491573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visualizations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576548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flood insights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014710" y="3972520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Emergency Integration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4710" y="491573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connection with response systems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069" y="432197"/>
            <a:ext cx="8043863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Case Study: Houston's COG Flood Mapping System (2023)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0069" y="1670923"/>
            <a:ext cx="8043863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92.7%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3647361" y="2386013"/>
            <a:ext cx="184916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Accuracy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50069" y="3167182"/>
            <a:ext cx="8043863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0.89</a:t>
            </a:r>
            <a:endParaRPr lang="en-US" sz="4050" dirty="0"/>
          </a:p>
        </p:txBody>
      </p:sp>
      <p:sp>
        <p:nvSpPr>
          <p:cNvPr id="7" name="Text 4"/>
          <p:cNvSpPr/>
          <p:nvPr/>
        </p:nvSpPr>
        <p:spPr>
          <a:xfrm>
            <a:off x="3647361" y="3882271"/>
            <a:ext cx="184916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Kappa Coefficient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50069" y="4663440"/>
            <a:ext cx="8043863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0.91+</a:t>
            </a:r>
            <a:endParaRPr lang="en-US" sz="4050" dirty="0"/>
          </a:p>
        </p:txBody>
      </p:sp>
      <p:sp>
        <p:nvSpPr>
          <p:cNvPr id="9" name="Text 6"/>
          <p:cNvSpPr/>
          <p:nvPr/>
        </p:nvSpPr>
        <p:spPr>
          <a:xfrm>
            <a:off x="3647361" y="5378529"/>
            <a:ext cx="184916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F1-scores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550069" y="5703927"/>
            <a:ext cx="80438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all flood severity classes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50069" y="6505456"/>
            <a:ext cx="8043863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</a:t>
            </a:r>
            <a:endParaRPr lang="en-US" sz="4050" dirty="0"/>
          </a:p>
        </p:txBody>
      </p:sp>
      <p:sp>
        <p:nvSpPr>
          <p:cNvPr id="12" name="Text 9"/>
          <p:cNvSpPr/>
          <p:nvPr/>
        </p:nvSpPr>
        <p:spPr>
          <a:xfrm>
            <a:off x="3647361" y="7220545"/>
            <a:ext cx="184916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Resource Allocation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50069" y="7545943"/>
            <a:ext cx="80438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proactive deployment of resources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AI-Driven Drought Monitoring Framework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 SOTA Models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EfficientNetB3, YOLOv11n (spatial localization), MobileNetV3, ViT (long-range dependencies)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Multi-Source Data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Satellite imagery combined with NDVI/VCI indices for enhanced accuracy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97822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Deployment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for real-time field monitoring and rapid decision making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Flood Resilience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Risks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Recognize urban flooding threats and impacts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COGs, cloud computing, and AI for resilience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Take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experts to protect your city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2699"/>
            <a:ext cx="66966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Cities Must Act Now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Minutes, not hours, to map floods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50% lower cloud-processing costs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Works for megacities to towns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3038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Floods cost $40B/year—COGs cut losses.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739509"/>
            <a:ext cx="80938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Start Building Resilience Today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8024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Adopt COGs. Save Lives. Save Costs.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 Pilot a free cloud-mapping trial ]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106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2025-05-06T12:11:14Z</dcterms:created>
  <dcterms:modified xsi:type="dcterms:W3CDTF">2025-05-06T12:11:14Z</dcterms:modified>
</cp:coreProperties>
</file>